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19"/>
  </p:notesMasterIdLst>
  <p:sldIdLst>
    <p:sldId id="439" r:id="rId3"/>
    <p:sldId id="486" r:id="rId4"/>
    <p:sldId id="544" r:id="rId5"/>
    <p:sldId id="517" r:id="rId6"/>
    <p:sldId id="518" r:id="rId7"/>
    <p:sldId id="524" r:id="rId8"/>
    <p:sldId id="552" r:id="rId9"/>
    <p:sldId id="538" r:id="rId10"/>
    <p:sldId id="553" r:id="rId11"/>
    <p:sldId id="539" r:id="rId12"/>
    <p:sldId id="540" r:id="rId13"/>
    <p:sldId id="554" r:id="rId14"/>
    <p:sldId id="550" r:id="rId15"/>
    <p:sldId id="541" r:id="rId16"/>
    <p:sldId id="543" r:id="rId17"/>
    <p:sldId id="54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44"/>
            <p14:sldId id="517"/>
            <p14:sldId id="518"/>
            <p14:sldId id="524"/>
            <p14:sldId id="552"/>
            <p14:sldId id="538"/>
            <p14:sldId id="553"/>
            <p14:sldId id="539"/>
            <p14:sldId id="540"/>
            <p14:sldId id="554"/>
            <p14:sldId id="550"/>
            <p14:sldId id="541"/>
            <p14:sldId id="543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3" autoAdjust="0"/>
    <p:restoredTop sz="84490" autoAdjust="0"/>
  </p:normalViewPr>
  <p:slideViewPr>
    <p:cSldViewPr snapToGrid="0">
      <p:cViewPr varScale="1">
        <p:scale>
          <a:sx n="107" d="100"/>
          <a:sy n="107" d="100"/>
        </p:scale>
        <p:origin x="560" y="168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46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20/02/2024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 Example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 headlines and tag-lines by ‘parsing’ the HTML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3390372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1" y="3418466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454743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Inspect-Element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7003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617748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</a:t>
            </a:r>
            <a:endParaRPr lang="en-GB" sz="5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C998A1-00BB-7D4E-755E-57B1787FF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6" y="1817576"/>
            <a:ext cx="1160787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We’ll use use a Python module, 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to interpret the HTML.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look for every title by searching for: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with </a:t>
            </a:r>
          </a:p>
          <a:p>
            <a:pPr marL="0" indent="0" algn="ctr">
              <a:buNone/>
            </a:pP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soup</a:t>
            </a:r>
            <a:r>
              <a:rPr lang="en-GB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class_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home__blocks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-item-title"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753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CF0494-4933-8FBF-A049-E0551631A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F8E9-0AFD-B6D2-560D-9592D8B1A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992" y="930859"/>
            <a:ext cx="9144000" cy="1457551"/>
          </a:xfrm>
        </p:spPr>
        <p:txBody>
          <a:bodyPr>
            <a:no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more advanced scraper</a:t>
            </a:r>
            <a:b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sz="5400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7F264-5B09-D064-B95D-1C68E799A5EC}"/>
              </a:ext>
            </a:extLst>
          </p:cNvPr>
          <p:cNvSpPr txBox="1"/>
          <p:nvPr/>
        </p:nvSpPr>
        <p:spPr>
          <a:xfrm>
            <a:off x="812992" y="1659635"/>
            <a:ext cx="103975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bonus practical session, we will use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Google </a:t>
            </a:r>
            <a:r>
              <a:rPr lang="en-GB" sz="26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Colab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use scrape data from the Economics Observatory website using Python. Again, we can also embed a chart displaying the scraped data into your website, using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Code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GitHub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through the following guided notebook: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Session_5_Scraping</a:t>
            </a:r>
            <a:r>
              <a:rPr lang="en-GB" sz="2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12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Data Privacy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3BD00-ED9D-E3C2-0E7D-7D12ED587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3043D269-1F4C-32FD-7D77-F315A9457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9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9040EB-E42A-B0FB-5290-063484DA0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883A1-3F52-462B-1F9F-E1BA849B7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E35A4-896F-FA04-BA3B-BDA515A6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41B0A-9B5D-644A-8ECD-43C976533A5A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00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07877" y="1283724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prstClr val="white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62" y="2112923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274262" y="5863750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590" y="2117240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678524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524" y="2111714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94590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762224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BABD79-7FCF-8C8D-A5C2-5050A55BF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27" y="2438217"/>
            <a:ext cx="4649643" cy="2314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0159D-7B47-C870-A96B-9AA6B13C7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03695"/>
            <a:ext cx="4201391" cy="27831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8B46B4-DE1F-3ED7-0E78-2853AC0C3F40}"/>
              </a:ext>
            </a:extLst>
          </p:cNvPr>
          <p:cNvSpPr txBox="1"/>
          <p:nvPr/>
        </p:nvSpPr>
        <p:spPr>
          <a:xfrm>
            <a:off x="72736" y="2034418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 started today by writing HTML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D823E-053B-6A28-D476-5A8D6CBFC1D3}"/>
              </a:ext>
            </a:extLst>
          </p:cNvPr>
          <p:cNvSpPr txBox="1"/>
          <p:nvPr/>
        </p:nvSpPr>
        <p:spPr>
          <a:xfrm>
            <a:off x="6688281" y="4986813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We’ll end it by reading HTML 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89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(Almost) all the data displayed on websites is found in the HTML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Determine how data is defined in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(inspect element)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(Beautiful Soup)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 the data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(Pandas)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Visualise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(Vega-lite)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92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616</Words>
  <Application>Microsoft Macintosh PowerPoint</Application>
  <PresentationFormat>Widescreen</PresentationFormat>
  <Paragraphs>85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Circular Std Book</vt:lpstr>
      <vt:lpstr>Menlo</vt:lpstr>
      <vt:lpstr>Times New Roman</vt:lpstr>
      <vt:lpstr>Office Theme</vt:lpstr>
      <vt:lpstr>5_Custom Design</vt:lpstr>
      <vt:lpstr>PowerPoint Presentation</vt:lpstr>
      <vt:lpstr>Session 5. Data scraping </vt:lpstr>
      <vt:lpstr>Session 5. Data scraping </vt:lpstr>
      <vt:lpstr>PowerPoint Presentation</vt:lpstr>
      <vt:lpstr>PowerPoint Presentation</vt:lpstr>
      <vt:lpstr>Scraping.</vt:lpstr>
      <vt:lpstr>Parsing HTML.</vt:lpstr>
      <vt:lpstr>Parsing HTML.</vt:lpstr>
      <vt:lpstr>Overview.</vt:lpstr>
      <vt:lpstr>An Example.</vt:lpstr>
      <vt:lpstr>Using Inspect-Element.</vt:lpstr>
      <vt:lpstr>Parse the HTML</vt:lpstr>
      <vt:lpstr>Code-along. A more advanced scraper </vt:lpstr>
      <vt:lpstr>Learn more.</vt:lpstr>
      <vt:lpstr>Learn more, responsibly.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81</cp:revision>
  <dcterms:created xsi:type="dcterms:W3CDTF">2021-07-20T09:12:48Z</dcterms:created>
  <dcterms:modified xsi:type="dcterms:W3CDTF">2024-02-20T16:00:27Z</dcterms:modified>
</cp:coreProperties>
</file>

<file path=docProps/thumbnail.jpeg>
</file>